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5998D-8E43-4299-BBD5-47EC4FABDEF2}" type="datetimeFigureOut">
              <a:rPr lang="en-US" smtClean="0"/>
              <a:pPr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6222-C6A8-4390-B7E4-3340DBE4805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5998D-8E43-4299-BBD5-47EC4FABDEF2}" type="datetimeFigureOut">
              <a:rPr lang="en-US" smtClean="0"/>
              <a:pPr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6222-C6A8-4390-B7E4-3340DBE4805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5998D-8E43-4299-BBD5-47EC4FABDEF2}" type="datetimeFigureOut">
              <a:rPr lang="en-US" smtClean="0"/>
              <a:pPr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6222-C6A8-4390-B7E4-3340DBE4805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5998D-8E43-4299-BBD5-47EC4FABDEF2}" type="datetimeFigureOut">
              <a:rPr lang="en-US" smtClean="0"/>
              <a:pPr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6222-C6A8-4390-B7E4-3340DBE4805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5998D-8E43-4299-BBD5-47EC4FABDEF2}" type="datetimeFigureOut">
              <a:rPr lang="en-US" smtClean="0"/>
              <a:pPr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6222-C6A8-4390-B7E4-3340DBE4805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5998D-8E43-4299-BBD5-47EC4FABDEF2}" type="datetimeFigureOut">
              <a:rPr lang="en-US" smtClean="0"/>
              <a:pPr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6222-C6A8-4390-B7E4-3340DBE4805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5998D-8E43-4299-BBD5-47EC4FABDEF2}" type="datetimeFigureOut">
              <a:rPr lang="en-US" smtClean="0"/>
              <a:pPr/>
              <a:t>7/29/2010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6222-C6A8-4390-B7E4-3340DBE4805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5998D-8E43-4299-BBD5-47EC4FABDEF2}" type="datetimeFigureOut">
              <a:rPr lang="en-US" smtClean="0"/>
              <a:pPr/>
              <a:t>7/29/2010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6222-C6A8-4390-B7E4-3340DBE4805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5998D-8E43-4299-BBD5-47EC4FABDEF2}" type="datetimeFigureOut">
              <a:rPr lang="en-US" smtClean="0"/>
              <a:pPr/>
              <a:t>7/29/2010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6222-C6A8-4390-B7E4-3340DBE4805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5998D-8E43-4299-BBD5-47EC4FABDEF2}" type="datetimeFigureOut">
              <a:rPr lang="en-US" smtClean="0"/>
              <a:pPr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6222-C6A8-4390-B7E4-3340DBE4805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5998D-8E43-4299-BBD5-47EC4FABDEF2}" type="datetimeFigureOut">
              <a:rPr lang="en-US" smtClean="0"/>
              <a:pPr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6222-C6A8-4390-B7E4-3340DBE4805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5998D-8E43-4299-BBD5-47EC4FABDEF2}" type="datetimeFigureOut">
              <a:rPr lang="en-US" smtClean="0"/>
              <a:pPr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C6222-C6A8-4390-B7E4-3340DBE4805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3786166"/>
            <a:ext cx="7772400" cy="3071834"/>
          </a:xfrm>
        </p:spPr>
        <p:txBody>
          <a:bodyPr>
            <a:noAutofit/>
          </a:bodyPr>
          <a:lstStyle/>
          <a:p>
            <a:pPr algn="r"/>
            <a:r>
              <a:rPr lang="en-AU" sz="8800" dirty="0" smtClean="0">
                <a:solidFill>
                  <a:schemeClr val="bg1"/>
                </a:solidFill>
                <a:latin typeface="Papyrus" pitchFamily="66" charset="0"/>
              </a:rPr>
              <a:t>Guessing Game</a:t>
            </a:r>
            <a:endParaRPr lang="en-AU" sz="8800" dirty="0">
              <a:solidFill>
                <a:schemeClr val="bg1"/>
              </a:solidFill>
              <a:latin typeface="Papyru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57628"/>
            <a:ext cx="6400800" cy="1752600"/>
          </a:xfrm>
        </p:spPr>
        <p:txBody>
          <a:bodyPr/>
          <a:lstStyle/>
          <a:p>
            <a:r>
              <a:rPr lang="en-AU" dirty="0" smtClean="0"/>
              <a:t>Ancient Egyptian foods</a:t>
            </a:r>
            <a:endParaRPr lang="en-A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86372"/>
            <a:ext cx="8229600" cy="1571628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r"/>
            <a:r>
              <a:rPr lang="en-AU" sz="4800" b="1" dirty="0" smtClean="0">
                <a:solidFill>
                  <a:schemeClr val="bg1"/>
                </a:solidFill>
                <a:latin typeface="Papyrus" pitchFamily="66" charset="0"/>
              </a:rPr>
              <a:t>Can You Guess Which Food this Is?</a:t>
            </a:r>
            <a:endParaRPr lang="en-AU" sz="4800" b="1" dirty="0">
              <a:solidFill>
                <a:schemeClr val="bg1"/>
              </a:solidFill>
              <a:latin typeface="Papyrus" pitchFamily="66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553441" y="18271"/>
            <a:ext cx="468006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86372"/>
            <a:ext cx="8229600" cy="1571628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r"/>
            <a:r>
              <a:rPr lang="en-AU" sz="4800" b="1" dirty="0" smtClean="0">
                <a:solidFill>
                  <a:schemeClr val="bg1"/>
                </a:solidFill>
                <a:latin typeface="Papyrus" pitchFamily="66" charset="0"/>
              </a:rPr>
              <a:t>It’s An Onion!</a:t>
            </a:r>
            <a:endParaRPr lang="en-AU" sz="4800" b="1" dirty="0">
              <a:solidFill>
                <a:schemeClr val="bg1"/>
              </a:solidFill>
              <a:latin typeface="Papyru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571480"/>
            <a:ext cx="5857916" cy="4587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86372"/>
            <a:ext cx="8229600" cy="1571628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r"/>
            <a:r>
              <a:rPr lang="en-AU" sz="4800" b="1" dirty="0" smtClean="0">
                <a:solidFill>
                  <a:schemeClr val="bg1"/>
                </a:solidFill>
                <a:latin typeface="Papyrus" pitchFamily="66" charset="0"/>
              </a:rPr>
              <a:t>This one is a drink!!!</a:t>
            </a:r>
            <a:endParaRPr lang="en-AU" sz="4800" b="1" dirty="0">
              <a:solidFill>
                <a:schemeClr val="bg1"/>
              </a:solidFill>
              <a:latin typeface="Papyrus" pitchFamily="66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571480"/>
            <a:ext cx="685804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86372"/>
            <a:ext cx="8229600" cy="1571628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r"/>
            <a:r>
              <a:rPr lang="en-AU" sz="4800" b="1" dirty="0" smtClean="0">
                <a:solidFill>
                  <a:schemeClr val="bg1"/>
                </a:solidFill>
                <a:latin typeface="Papyrus" pitchFamily="66" charset="0"/>
              </a:rPr>
              <a:t>Its Beer!!!</a:t>
            </a:r>
            <a:endParaRPr lang="en-AU" sz="4800" b="1" dirty="0">
              <a:solidFill>
                <a:schemeClr val="bg1"/>
              </a:solidFill>
              <a:latin typeface="Papyrus" pitchFamily="66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500042"/>
            <a:ext cx="707236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86372"/>
            <a:ext cx="8229600" cy="1571628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r"/>
            <a:r>
              <a:rPr lang="en-AU" sz="4800" b="1" dirty="0" smtClean="0">
                <a:solidFill>
                  <a:schemeClr val="bg1"/>
                </a:solidFill>
                <a:latin typeface="Papyrus" pitchFamily="66" charset="0"/>
              </a:rPr>
              <a:t>I wonder what this is???</a:t>
            </a:r>
            <a:endParaRPr lang="en-AU" sz="4800" b="1" dirty="0">
              <a:solidFill>
                <a:schemeClr val="bg1"/>
              </a:solidFill>
              <a:latin typeface="Papyru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7" y="571480"/>
            <a:ext cx="7334301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86372"/>
            <a:ext cx="8229600" cy="1571628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r"/>
            <a:r>
              <a:rPr lang="en-AU" sz="4800" b="1" dirty="0" smtClean="0">
                <a:solidFill>
                  <a:schemeClr val="bg1"/>
                </a:solidFill>
                <a:latin typeface="Papyrus" pitchFamily="66" charset="0"/>
              </a:rPr>
              <a:t>It’s a cucumber!!!</a:t>
            </a:r>
            <a:endParaRPr lang="en-AU" sz="4800" b="1" dirty="0">
              <a:solidFill>
                <a:schemeClr val="bg1"/>
              </a:solidFill>
              <a:latin typeface="Papyru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642918"/>
            <a:ext cx="711205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86372"/>
            <a:ext cx="8229600" cy="1571628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r"/>
            <a:r>
              <a:rPr lang="en-AU" sz="4800" b="1" dirty="0" smtClean="0">
                <a:solidFill>
                  <a:schemeClr val="bg1"/>
                </a:solidFill>
                <a:latin typeface="Papyrus" pitchFamily="66" charset="0"/>
              </a:rPr>
              <a:t>Can you Guess what this is???</a:t>
            </a:r>
            <a:endParaRPr lang="en-AU" sz="4800" b="1" dirty="0">
              <a:solidFill>
                <a:schemeClr val="bg1"/>
              </a:solidFill>
              <a:latin typeface="Papyru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571480"/>
            <a:ext cx="5929354" cy="465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86372"/>
            <a:ext cx="8229600" cy="1571628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r"/>
            <a:r>
              <a:rPr lang="en-AU" sz="4800" b="1" dirty="0" smtClean="0">
                <a:solidFill>
                  <a:schemeClr val="bg1"/>
                </a:solidFill>
                <a:latin typeface="Papyrus" pitchFamily="66" charset="0"/>
              </a:rPr>
              <a:t>Its Garlic</a:t>
            </a:r>
            <a:endParaRPr lang="en-AU" sz="4800" b="1" dirty="0">
              <a:solidFill>
                <a:schemeClr val="bg1"/>
              </a:solidFill>
              <a:latin typeface="Papyrus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571480"/>
            <a:ext cx="6143668" cy="4655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45</Words>
  <Application>Microsoft Office PowerPoint</Application>
  <PresentationFormat>On-screen Show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Guessing Game</vt:lpstr>
      <vt:lpstr>Can You Guess Which Food this Is?</vt:lpstr>
      <vt:lpstr>It’s An Onion!</vt:lpstr>
      <vt:lpstr>This one is a drink!!!</vt:lpstr>
      <vt:lpstr>Its Beer!!!</vt:lpstr>
      <vt:lpstr>I wonder what this is???</vt:lpstr>
      <vt:lpstr>It’s a cucumber!!!</vt:lpstr>
      <vt:lpstr>Can you Guess what this is???</vt:lpstr>
      <vt:lpstr>Its Garlic</vt:lpstr>
      <vt:lpstr>Slide 10</vt:lpstr>
    </vt:vector>
  </TitlesOfParts>
  <Company>Kardinia International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Guessing Game</dc:title>
  <dc:creator>test2008</dc:creator>
  <cp:lastModifiedBy>test2008</cp:lastModifiedBy>
  <cp:revision>8</cp:revision>
  <dcterms:created xsi:type="dcterms:W3CDTF">2010-07-28T00:37:20Z</dcterms:created>
  <dcterms:modified xsi:type="dcterms:W3CDTF">2010-07-29T04:38:32Z</dcterms:modified>
</cp:coreProperties>
</file>